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32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anose="020F0502020204030204" pitchFamily="2" charset="0"/>
      <p:regular r:id="rId12"/>
    </p:embeddedFont>
    <p:embeddedFont>
      <p:font typeface="Gill Sans MT" panose="020B0502020104020203" pitchFamily="34" charset="0"/>
      <p:regular r:id="rId13"/>
      <p:bold r:id="rId14"/>
      <p:italic r:id="rId15"/>
      <p:boldItalic r:id="rId16"/>
    </p:embeddedFont>
    <p:embeddedFont>
      <p:font typeface="Libre Baskerville" panose="020F0502020204030204" pitchFamily="2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933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2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53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7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090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46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21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623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78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367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98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95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21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4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0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5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071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416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277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57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731519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97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677363" y="1157630"/>
            <a:ext cx="9275674" cy="14264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0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l" defTabSz="109728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</TotalTime>
  <Words>243</Words>
  <Application>Microsoft Office PowerPoint</Application>
  <PresentationFormat>Custom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DM Sans</vt:lpstr>
      <vt:lpstr>Gill Sans MT</vt:lpstr>
      <vt:lpstr>Libre Baskerville Light</vt:lpstr>
      <vt:lpstr>Arial</vt:lpstr>
      <vt:lpstr>Libre Baskerville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Seethaladevi Thulasiappan</cp:lastModifiedBy>
  <cp:revision>2</cp:revision>
  <dcterms:created xsi:type="dcterms:W3CDTF">2025-10-14T02:52:14Z</dcterms:created>
  <dcterms:modified xsi:type="dcterms:W3CDTF">2025-12-29T03:47:09Z</dcterms:modified>
</cp:coreProperties>
</file>